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35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4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7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9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7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6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6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8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4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4/29/2022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45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0" r:id="rId8"/>
    <p:sldLayoutId id="2147483689" r:id="rId9"/>
    <p:sldLayoutId id="2147483688" r:id="rId10"/>
    <p:sldLayoutId id="214748368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1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CBCF2-EFA2-4895-874B-0C4F909A5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147481"/>
            <a:ext cx="4244341" cy="2532980"/>
          </a:xfrm>
        </p:spPr>
        <p:txBody>
          <a:bodyPr>
            <a:normAutofit/>
          </a:bodyPr>
          <a:lstStyle/>
          <a:p>
            <a:r>
              <a:rPr lang="en-US" sz="4800" dirty="0"/>
              <a:t>Airline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77C27-8E60-4ECA-8007-C196AE27C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5090940"/>
            <a:ext cx="3299460" cy="1487117"/>
          </a:xfrm>
        </p:spPr>
        <p:txBody>
          <a:bodyPr>
            <a:normAutofit/>
          </a:bodyPr>
          <a:lstStyle/>
          <a:p>
            <a:r>
              <a:rPr lang="en-US" dirty="0"/>
              <a:t>Submitted By:</a:t>
            </a:r>
          </a:p>
          <a:p>
            <a:r>
              <a:rPr lang="en-US" dirty="0"/>
              <a:t>Shweta Gupta (001523739)</a:t>
            </a:r>
          </a:p>
        </p:txBody>
      </p:sp>
      <p:sp>
        <p:nvSpPr>
          <p:cNvPr id="30" name="Oval 33">
            <a:extLst>
              <a:ext uri="{FF2B5EF4-FFF2-40B4-BE49-F238E27FC236}">
                <a16:creationId xmlns:a16="http://schemas.microsoft.com/office/drawing/2014/main" id="{C9738BEF-1509-49AB-94B0-7D2B62188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9412" y="756110"/>
            <a:ext cx="5360305" cy="53603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970CF4-1C67-44B8-84F3-CFB753151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015" y="1920854"/>
            <a:ext cx="3745016" cy="2808448"/>
          </a:xfrm>
          <a:prstGeom prst="rect">
            <a:avLst/>
          </a:prstGeom>
        </p:spPr>
      </p:pic>
      <p:cxnSp>
        <p:nvCxnSpPr>
          <p:cNvPr id="31" name="Straight Connector 35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50993" y="399708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342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3AB-6151-452F-A0D0-82FFEB3E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94224"/>
            <a:ext cx="9238434" cy="857559"/>
          </a:xfrm>
        </p:spPr>
        <p:txBody>
          <a:bodyPr/>
          <a:lstStyle/>
          <a:p>
            <a:pPr algn="ctr"/>
            <a:r>
              <a:rPr lang="en-US" sz="4400" dirty="0"/>
              <a:t>   Improvement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8896A-B610-4E6B-8897-40754048E6B9}"/>
              </a:ext>
            </a:extLst>
          </p:cNvPr>
          <p:cNvCxnSpPr>
            <a:cxnSpLocks/>
          </p:cNvCxnSpPr>
          <p:nvPr/>
        </p:nvCxnSpPr>
        <p:spPr>
          <a:xfrm>
            <a:off x="4440685" y="877579"/>
            <a:ext cx="76613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CD8AC3-641C-47E6-84A9-C6CF5938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1" y="1136787"/>
            <a:ext cx="1682344" cy="3279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0E321-3ADF-4991-850F-897B50720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389" y="1146875"/>
            <a:ext cx="1682344" cy="32697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8EB200-039C-49CC-96FE-6A865013C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896" y="1136787"/>
            <a:ext cx="1650400" cy="3210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146155-D3A4-4C36-ADE0-8D4AA2EFC73B}"/>
              </a:ext>
            </a:extLst>
          </p:cNvPr>
          <p:cNvSpPr txBox="1"/>
          <p:nvPr/>
        </p:nvSpPr>
        <p:spPr>
          <a:xfrm>
            <a:off x="803935" y="4487660"/>
            <a:ext cx="224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 of passport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07F7E-1E55-4B76-ADCB-50108AF8B06E}"/>
              </a:ext>
            </a:extLst>
          </p:cNvPr>
          <p:cNvSpPr txBox="1"/>
          <p:nvPr/>
        </p:nvSpPr>
        <p:spPr>
          <a:xfrm>
            <a:off x="3822925" y="4487660"/>
            <a:ext cx="224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7B5B7-C037-47FE-93EB-A8E27BDF1222}"/>
              </a:ext>
            </a:extLst>
          </p:cNvPr>
          <p:cNvSpPr txBox="1"/>
          <p:nvPr/>
        </p:nvSpPr>
        <p:spPr>
          <a:xfrm>
            <a:off x="7138917" y="4416586"/>
            <a:ext cx="224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Highlighted Gate no. with bigger font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94D84-EF66-402F-9355-7433EFD9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061" y="1102963"/>
            <a:ext cx="1682344" cy="32797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39DF16-406C-4942-8B39-D9BD958AE1D3}"/>
              </a:ext>
            </a:extLst>
          </p:cNvPr>
          <p:cNvSpPr txBox="1"/>
          <p:nvPr/>
        </p:nvSpPr>
        <p:spPr>
          <a:xfrm>
            <a:off x="10034517" y="4449368"/>
            <a:ext cx="224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Added some helping texts as above</a:t>
            </a:r>
          </a:p>
        </p:txBody>
      </p:sp>
    </p:spTree>
    <p:extLst>
      <p:ext uri="{BB962C8B-B14F-4D97-AF65-F5344CB8AC3E}">
        <p14:creationId xmlns:p14="http://schemas.microsoft.com/office/powerpoint/2010/main" val="75887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3AB-6151-452F-A0D0-82FFEB3E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94224"/>
            <a:ext cx="9238434" cy="857559"/>
          </a:xfrm>
        </p:spPr>
        <p:txBody>
          <a:bodyPr/>
          <a:lstStyle/>
          <a:p>
            <a:pPr algn="ctr"/>
            <a:r>
              <a:rPr lang="en-US" sz="4400" dirty="0"/>
              <a:t>   Conclusion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8896A-B610-4E6B-8897-40754048E6B9}"/>
              </a:ext>
            </a:extLst>
          </p:cNvPr>
          <p:cNvCxnSpPr>
            <a:cxnSpLocks/>
          </p:cNvCxnSpPr>
          <p:nvPr/>
        </p:nvCxnSpPr>
        <p:spPr>
          <a:xfrm>
            <a:off x="4633369" y="877579"/>
            <a:ext cx="74686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CBED35-CD00-4FAD-A21E-C971E41DF9F8}"/>
              </a:ext>
            </a:extLst>
          </p:cNvPr>
          <p:cNvSpPr txBox="1"/>
          <p:nvPr/>
        </p:nvSpPr>
        <p:spPr>
          <a:xfrm>
            <a:off x="1123056" y="2274838"/>
            <a:ext cx="10064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Airline Assistant entirely focusing on making the elderly life easy on travelling across the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Centralized system makes this application more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Notification about current situation like flight status, meal order status will keep user updated.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have to worry about carrying ID proof (conditional to countries approval).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2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67C92F-654F-446B-8347-9FF2DAF66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18D5F7-4AA7-4D8A-8802-ECD5DB53B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Angel face outline with solid fill">
            <a:extLst>
              <a:ext uri="{FF2B5EF4-FFF2-40B4-BE49-F238E27FC236}">
                <a16:creationId xmlns:a16="http://schemas.microsoft.com/office/drawing/2014/main" id="{CEEF7ECF-8188-4393-8530-1B4CB00F4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360" y="11963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1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3AB-6151-452F-A0D0-82FFEB3E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-39941"/>
            <a:ext cx="9238434" cy="857559"/>
          </a:xfrm>
        </p:spPr>
        <p:txBody>
          <a:bodyPr/>
          <a:lstStyle/>
          <a:p>
            <a:pPr algn="ctr"/>
            <a:r>
              <a:rPr lang="en-US" sz="4400" dirty="0"/>
              <a:t>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8896A-B610-4E6B-8897-40754048E6B9}"/>
              </a:ext>
            </a:extLst>
          </p:cNvPr>
          <p:cNvCxnSpPr>
            <a:cxnSpLocks/>
          </p:cNvCxnSpPr>
          <p:nvPr/>
        </p:nvCxnSpPr>
        <p:spPr>
          <a:xfrm>
            <a:off x="4719286" y="760977"/>
            <a:ext cx="73704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128DECD-E0E8-4D1F-8340-5D30419A1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96" y="3190629"/>
            <a:ext cx="2245557" cy="1683979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6197D79C-3235-4904-8D5C-C705F2626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37" y="2012026"/>
            <a:ext cx="1235443" cy="1235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8CCC0-8818-4CA5-B070-6059BA649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954" y="1692973"/>
            <a:ext cx="1235443" cy="1292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62820-BC75-41ED-B2FF-108D499C8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288" y="4781197"/>
            <a:ext cx="1861892" cy="14795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5E71B6-4C27-4E3E-8223-10B804237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899" y="4874608"/>
            <a:ext cx="1623552" cy="1292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23A57D-17F1-41F8-ABD8-242C6723E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687" y="1134313"/>
            <a:ext cx="2201106" cy="109395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4C9A16-F882-4EAE-9916-7623EF034A2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230180" y="4541315"/>
            <a:ext cx="1576376" cy="979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AD4BAF-D5F2-441D-A375-6A4FF69024B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950674" y="2201720"/>
            <a:ext cx="1" cy="988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966B56-E4E4-4015-8155-681478F2317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94793" y="2339331"/>
            <a:ext cx="1683161" cy="115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B36999-553F-4BA0-9034-812BFF416941}"/>
              </a:ext>
            </a:extLst>
          </p:cNvPr>
          <p:cNvCxnSpPr>
            <a:cxnSpLocks/>
          </p:cNvCxnSpPr>
          <p:nvPr/>
        </p:nvCxnSpPr>
        <p:spPr>
          <a:xfrm>
            <a:off x="3230180" y="2725698"/>
            <a:ext cx="1576376" cy="818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7DC543-ED2D-4BDB-9C35-FD4E477C63F2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073453" y="4657917"/>
            <a:ext cx="1510446" cy="863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7ABE1DA-2D5A-4899-BBFE-24859BEF218A}"/>
              </a:ext>
            </a:extLst>
          </p:cNvPr>
          <p:cNvSpPr txBox="1"/>
          <p:nvPr/>
        </p:nvSpPr>
        <p:spPr>
          <a:xfrm>
            <a:off x="8667771" y="4504028"/>
            <a:ext cx="153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Personal Details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C3BFAE-A0E3-401E-9F87-A17E63767942}"/>
              </a:ext>
            </a:extLst>
          </p:cNvPr>
          <p:cNvSpPr txBox="1"/>
          <p:nvPr/>
        </p:nvSpPr>
        <p:spPr>
          <a:xfrm>
            <a:off x="5471241" y="881895"/>
            <a:ext cx="1623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Airport Map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030B90-7AD8-472E-991D-15EABCF930E5}"/>
              </a:ext>
            </a:extLst>
          </p:cNvPr>
          <p:cNvSpPr txBox="1"/>
          <p:nvPr/>
        </p:nvSpPr>
        <p:spPr>
          <a:xfrm>
            <a:off x="1994737" y="1666829"/>
            <a:ext cx="1235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81B10F-1D25-4B99-A12F-1C073DF68731}"/>
              </a:ext>
            </a:extLst>
          </p:cNvPr>
          <p:cNvSpPr txBox="1"/>
          <p:nvPr/>
        </p:nvSpPr>
        <p:spPr>
          <a:xfrm>
            <a:off x="1768593" y="4473420"/>
            <a:ext cx="1061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Order Food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B20476-BD02-40F5-880D-E48E5BD19AFC}"/>
              </a:ext>
            </a:extLst>
          </p:cNvPr>
          <p:cNvSpPr txBox="1"/>
          <p:nvPr/>
        </p:nvSpPr>
        <p:spPr>
          <a:xfrm>
            <a:off x="8777953" y="1322393"/>
            <a:ext cx="1235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Notification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48B030-1DDA-41FC-A638-DE85259347D7}"/>
              </a:ext>
            </a:extLst>
          </p:cNvPr>
          <p:cNvSpPr txBox="1"/>
          <p:nvPr/>
        </p:nvSpPr>
        <p:spPr>
          <a:xfrm>
            <a:off x="4827896" y="4877252"/>
            <a:ext cx="2224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Airline Assistant</a:t>
            </a:r>
          </a:p>
        </p:txBody>
      </p:sp>
    </p:spTree>
    <p:extLst>
      <p:ext uri="{BB962C8B-B14F-4D97-AF65-F5344CB8AC3E}">
        <p14:creationId xmlns:p14="http://schemas.microsoft.com/office/powerpoint/2010/main" val="139974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3AB-6151-452F-A0D0-82FFEB3E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94224"/>
            <a:ext cx="9238434" cy="857559"/>
          </a:xfrm>
        </p:spPr>
        <p:txBody>
          <a:bodyPr/>
          <a:lstStyle/>
          <a:p>
            <a:pPr algn="ctr"/>
            <a:r>
              <a:rPr lang="en-US" sz="4400" dirty="0"/>
              <a:t>Affected Customer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8896A-B610-4E6B-8897-40754048E6B9}"/>
              </a:ext>
            </a:extLst>
          </p:cNvPr>
          <p:cNvCxnSpPr>
            <a:cxnSpLocks/>
          </p:cNvCxnSpPr>
          <p:nvPr/>
        </p:nvCxnSpPr>
        <p:spPr>
          <a:xfrm>
            <a:off x="3135962" y="951783"/>
            <a:ext cx="8947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139411-142C-44BF-85F9-1426D92D4C6B}"/>
              </a:ext>
            </a:extLst>
          </p:cNvPr>
          <p:cNvSpPr txBox="1"/>
          <p:nvPr/>
        </p:nvSpPr>
        <p:spPr>
          <a:xfrm>
            <a:off x="6707646" y="2902760"/>
            <a:ext cx="4719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Targeting people above 50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time elderly people do not feel confident about traveling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journey becomes hectic if it has long layovers. So, at this situation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74B1FA-1CE4-4014-AB51-94C7388C9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67" y="1567875"/>
            <a:ext cx="4126184" cy="48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6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3AB-6151-452F-A0D0-82FFEB3E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94224"/>
            <a:ext cx="9238434" cy="857559"/>
          </a:xfrm>
        </p:spPr>
        <p:txBody>
          <a:bodyPr/>
          <a:lstStyle/>
          <a:p>
            <a:pPr algn="ctr"/>
            <a:r>
              <a:rPr lang="en-US" sz="4400" dirty="0"/>
              <a:t>Customer Problems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8896A-B610-4E6B-8897-40754048E6B9}"/>
              </a:ext>
            </a:extLst>
          </p:cNvPr>
          <p:cNvCxnSpPr>
            <a:cxnSpLocks/>
          </p:cNvCxnSpPr>
          <p:nvPr/>
        </p:nvCxnSpPr>
        <p:spPr>
          <a:xfrm>
            <a:off x="3135962" y="951783"/>
            <a:ext cx="8947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0B319E-9F9E-4559-9DBC-0DFD2D65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66" y="1945401"/>
            <a:ext cx="2153623" cy="1417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01035-CC14-42EE-8E54-BE5C5E7DE18B}"/>
              </a:ext>
            </a:extLst>
          </p:cNvPr>
          <p:cNvSpPr txBox="1"/>
          <p:nvPr/>
        </p:nvSpPr>
        <p:spPr>
          <a:xfrm>
            <a:off x="489766" y="3429000"/>
            <a:ext cx="215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Pacing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B22DB-DBB5-4589-820F-71DC89C0F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942" y="3613665"/>
            <a:ext cx="2128751" cy="1467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2519AA-4DF5-4AC0-9567-CE1268D9C929}"/>
              </a:ext>
            </a:extLst>
          </p:cNvPr>
          <p:cNvSpPr txBox="1"/>
          <p:nvPr/>
        </p:nvSpPr>
        <p:spPr>
          <a:xfrm>
            <a:off x="2669557" y="5081365"/>
            <a:ext cx="213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Hearing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4E27F4-568F-4398-B4EF-5A75141DE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247" y="1955509"/>
            <a:ext cx="2104834" cy="1407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9C9E43-AAF1-43DF-A39D-5C60DD0B1BA7}"/>
              </a:ext>
            </a:extLst>
          </p:cNvPr>
          <p:cNvSpPr txBox="1"/>
          <p:nvPr/>
        </p:nvSpPr>
        <p:spPr>
          <a:xfrm>
            <a:off x="4891247" y="3363028"/>
            <a:ext cx="210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Language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CCF4D-76F4-4372-91D0-CD5BC8AF8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81" y="3613665"/>
            <a:ext cx="2374985" cy="1467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235F08-9C14-406D-885E-DAFE2C2A8432}"/>
              </a:ext>
            </a:extLst>
          </p:cNvPr>
          <p:cNvSpPr txBox="1"/>
          <p:nvPr/>
        </p:nvSpPr>
        <p:spPr>
          <a:xfrm>
            <a:off x="6996081" y="5081360"/>
            <a:ext cx="237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Searching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1365D7-BEB9-41A4-A127-6C3261F76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907" y="1945401"/>
            <a:ext cx="2266830" cy="14507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CF4F33-64DA-4EC3-A7B9-194E346D1AAE}"/>
              </a:ext>
            </a:extLst>
          </p:cNvPr>
          <p:cNvSpPr txBox="1"/>
          <p:nvPr/>
        </p:nvSpPr>
        <p:spPr>
          <a:xfrm>
            <a:off x="9509907" y="3396148"/>
            <a:ext cx="237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Overburden of download </a:t>
            </a:r>
          </a:p>
        </p:txBody>
      </p:sp>
    </p:spTree>
    <p:extLst>
      <p:ext uri="{BB962C8B-B14F-4D97-AF65-F5344CB8AC3E}">
        <p14:creationId xmlns:p14="http://schemas.microsoft.com/office/powerpoint/2010/main" val="1191056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3AB-6151-452F-A0D0-82FFEB3E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94224"/>
            <a:ext cx="9238434" cy="857559"/>
          </a:xfrm>
        </p:spPr>
        <p:txBody>
          <a:bodyPr/>
          <a:lstStyle/>
          <a:p>
            <a:pPr algn="ctr"/>
            <a:r>
              <a:rPr lang="en-US" sz="4400" dirty="0"/>
              <a:t>User Flow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8896A-B610-4E6B-8897-40754048E6B9}"/>
              </a:ext>
            </a:extLst>
          </p:cNvPr>
          <p:cNvCxnSpPr>
            <a:cxnSpLocks/>
          </p:cNvCxnSpPr>
          <p:nvPr/>
        </p:nvCxnSpPr>
        <p:spPr>
          <a:xfrm>
            <a:off x="4504494" y="877579"/>
            <a:ext cx="7597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D786C56-18AD-462F-AE7D-207B9B614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30" y="1194528"/>
            <a:ext cx="5688565" cy="26051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A9A2D7-A050-4ED9-9B87-F7219DA7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490" y="3852536"/>
            <a:ext cx="5785767" cy="26992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57E239-EB85-4910-B037-88A4B689D9DC}"/>
              </a:ext>
            </a:extLst>
          </p:cNvPr>
          <p:cNvSpPr txBox="1"/>
          <p:nvPr/>
        </p:nvSpPr>
        <p:spPr>
          <a:xfrm>
            <a:off x="6032585" y="1374666"/>
            <a:ext cx="5736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This user flow shows the customer problem highlighted in the red box.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This situation is when elderly travels alone.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Common causes – flight status changes, boarding gate update on the 11</a:t>
            </a:r>
            <a:r>
              <a:rPr lang="en-US" sz="1600" baseline="30000" dirty="0"/>
              <a:t>th</a:t>
            </a:r>
            <a:r>
              <a:rPr lang="en-US" sz="1600" dirty="0"/>
              <a:t> hour, layovers.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56E0EE-6C21-4687-820E-A134DD72F167}"/>
              </a:ext>
            </a:extLst>
          </p:cNvPr>
          <p:cNvSpPr txBox="1"/>
          <p:nvPr/>
        </p:nvSpPr>
        <p:spPr>
          <a:xfrm>
            <a:off x="97168" y="4294224"/>
            <a:ext cx="5736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This user flow shows the proposed solution of the highlighted issue.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Centralized, user friendly, one stop destination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This may ease the travel both internationally and domestic.</a:t>
            </a:r>
          </a:p>
          <a:p>
            <a:pPr>
              <a:buClr>
                <a:schemeClr val="tx1"/>
              </a:buClr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34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3AB-6151-452F-A0D0-82FFEB3E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94224"/>
            <a:ext cx="9238434" cy="857559"/>
          </a:xfrm>
        </p:spPr>
        <p:txBody>
          <a:bodyPr/>
          <a:lstStyle/>
          <a:p>
            <a:pPr algn="ctr"/>
            <a:r>
              <a:rPr lang="en-US" sz="4400" dirty="0"/>
              <a:t>   Story Board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8896A-B610-4E6B-8897-40754048E6B9}"/>
              </a:ext>
            </a:extLst>
          </p:cNvPr>
          <p:cNvCxnSpPr>
            <a:cxnSpLocks/>
          </p:cNvCxnSpPr>
          <p:nvPr/>
        </p:nvCxnSpPr>
        <p:spPr>
          <a:xfrm>
            <a:off x="4504494" y="877579"/>
            <a:ext cx="7597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83EE07-1C71-4D48-A24A-1131C9F3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499" y="990692"/>
            <a:ext cx="5777984" cy="57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7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3AB-6151-452F-A0D0-82FFEB3E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94224"/>
            <a:ext cx="9238434" cy="857559"/>
          </a:xfrm>
        </p:spPr>
        <p:txBody>
          <a:bodyPr/>
          <a:lstStyle/>
          <a:p>
            <a:pPr algn="ctr"/>
            <a:r>
              <a:rPr lang="en-US" sz="4400" dirty="0"/>
              <a:t>   Lo-fi Wireframes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8896A-B610-4E6B-8897-40754048E6B9}"/>
              </a:ext>
            </a:extLst>
          </p:cNvPr>
          <p:cNvCxnSpPr>
            <a:cxnSpLocks/>
          </p:cNvCxnSpPr>
          <p:nvPr/>
        </p:nvCxnSpPr>
        <p:spPr>
          <a:xfrm>
            <a:off x="3755791" y="877579"/>
            <a:ext cx="8346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412E16-005B-4BBD-BEDD-2C722B56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918" y="1559086"/>
            <a:ext cx="1656619" cy="2843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1FAA11-9582-40BD-8369-3552B8FD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21" y="1575888"/>
            <a:ext cx="1656619" cy="27981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CCEF5C-86E4-4CC2-839B-654CE1122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824" y="1542227"/>
            <a:ext cx="1656619" cy="2885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F790AA-C480-4652-B460-F09B506F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451" y="1542228"/>
            <a:ext cx="1751160" cy="2885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DAC56-0ACD-4669-874B-81A6C432B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619" y="1559086"/>
            <a:ext cx="1751160" cy="28683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7F2292-AA25-4A6E-AAC1-B6A95B4BC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2787" y="1542226"/>
            <a:ext cx="1656618" cy="2920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E04F52-4DA8-4C54-930E-F2AF1D5EEF6F}"/>
              </a:ext>
            </a:extLst>
          </p:cNvPr>
          <p:cNvSpPr txBox="1"/>
          <p:nvPr/>
        </p:nvSpPr>
        <p:spPr>
          <a:xfrm>
            <a:off x="3456488" y="5715416"/>
            <a:ext cx="527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are a few important screen in Lo-Fi wireframe. </a:t>
            </a:r>
          </a:p>
        </p:txBody>
      </p:sp>
    </p:spTree>
    <p:extLst>
      <p:ext uri="{BB962C8B-B14F-4D97-AF65-F5344CB8AC3E}">
        <p14:creationId xmlns:p14="http://schemas.microsoft.com/office/powerpoint/2010/main" val="336086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3AB-6151-452F-A0D0-82FFEB3E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94224"/>
            <a:ext cx="9238434" cy="857559"/>
          </a:xfrm>
        </p:spPr>
        <p:txBody>
          <a:bodyPr/>
          <a:lstStyle/>
          <a:p>
            <a:pPr algn="ctr"/>
            <a:r>
              <a:rPr lang="en-US" sz="4400" dirty="0"/>
              <a:t>   Hi-fi Wireframes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8896A-B610-4E6B-8897-40754048E6B9}"/>
              </a:ext>
            </a:extLst>
          </p:cNvPr>
          <p:cNvCxnSpPr>
            <a:cxnSpLocks/>
          </p:cNvCxnSpPr>
          <p:nvPr/>
        </p:nvCxnSpPr>
        <p:spPr>
          <a:xfrm>
            <a:off x="3755791" y="877579"/>
            <a:ext cx="8346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9F5AE8-5402-4A77-BCC2-8A6E86DC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9" y="1285924"/>
            <a:ext cx="1664888" cy="3204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80C23-BA3A-435F-9033-AE4A9CB9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40" y="1299732"/>
            <a:ext cx="1628664" cy="31902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319425-CBFD-4368-9DC1-F870D84BE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990" y="1299732"/>
            <a:ext cx="1655315" cy="31902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B8299AE-2D0A-4856-AB17-7065FBD0944B}"/>
              </a:ext>
            </a:extLst>
          </p:cNvPr>
          <p:cNvSpPr txBox="1"/>
          <p:nvPr/>
        </p:nvSpPr>
        <p:spPr>
          <a:xfrm>
            <a:off x="3456488" y="5715416"/>
            <a:ext cx="527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are a few important screen in Hi-Fi wireframe.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8E4AD-F110-444C-91DA-756A77337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067" y="1307436"/>
            <a:ext cx="1664887" cy="3182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8A7B19-D5A2-4F07-A308-B98EE937F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8479" y="1296679"/>
            <a:ext cx="1662686" cy="31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4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53AB-6151-452F-A0D0-82FFEB3E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94224"/>
            <a:ext cx="9238434" cy="857559"/>
          </a:xfrm>
        </p:spPr>
        <p:txBody>
          <a:bodyPr/>
          <a:lstStyle/>
          <a:p>
            <a:pPr algn="ctr"/>
            <a:r>
              <a:rPr lang="en-US" sz="4400" dirty="0"/>
              <a:t>   User Testing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8896A-B610-4E6B-8897-40754048E6B9}"/>
              </a:ext>
            </a:extLst>
          </p:cNvPr>
          <p:cNvCxnSpPr>
            <a:cxnSpLocks/>
          </p:cNvCxnSpPr>
          <p:nvPr/>
        </p:nvCxnSpPr>
        <p:spPr>
          <a:xfrm>
            <a:off x="4440685" y="877579"/>
            <a:ext cx="76613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CE745C-63D5-4B56-87DE-E8A0C513A39C}"/>
              </a:ext>
            </a:extLst>
          </p:cNvPr>
          <p:cNvSpPr txBox="1"/>
          <p:nvPr/>
        </p:nvSpPr>
        <p:spPr>
          <a:xfrm>
            <a:off x="902125" y="1589461"/>
            <a:ext cx="106045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Contributor 1 Feedback-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dirty="0"/>
              <a:t>Fonts are big enough to read, for elderly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dirty="0"/>
              <a:t>Easy flow of actions in the prototype.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dirty="0"/>
              <a:t>One stop destination is helpful</a:t>
            </a:r>
          </a:p>
          <a:p>
            <a:pPr lvl="4"/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Contributor 2 Feedback-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dirty="0"/>
              <a:t>Addition of passport is good but also interested in how it can be added.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dirty="0"/>
              <a:t>Addition of map is interesting but also locate the user’s current location.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dirty="0"/>
              <a:t>Increase font for gate no. more. Overall great application 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dirty="0"/>
              <a:t>Add some helping texts for directions or to make it more convenient for elderly </a:t>
            </a:r>
          </a:p>
          <a:p>
            <a:pPr marL="2171700" lvl="4" indent="-342900">
              <a:buFont typeface="+mj-lt"/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Contributor 3 Feedback-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dirty="0"/>
              <a:t>The logo of app goes well with the application.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dirty="0"/>
              <a:t>Help option to get the medical assistance is plus point especially to elderly.</a:t>
            </a:r>
          </a:p>
          <a:p>
            <a:pPr marL="2171700" lvl="4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FC2B9F-027D-4809-BB6C-2451C88D9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26490"/>
              </p:ext>
            </p:extLst>
          </p:nvPr>
        </p:nvGraphicFramePr>
        <p:xfrm>
          <a:off x="0" y="5871359"/>
          <a:ext cx="12192000" cy="218123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1344018976"/>
                    </a:ext>
                  </a:extLst>
                </a:gridCol>
              </a:tblGrid>
              <a:tr h="1930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https://app.usertesting.com/h/Vghbng2dYxYz4HFTwCRP?shared_via=link</a:t>
                      </a:r>
                    </a:p>
                  </a:txBody>
                  <a:tcPr marL="4763" marR="4763" marT="476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799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033926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375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Trade Gothic Next Cond</vt:lpstr>
      <vt:lpstr>Trade Gothic Next Light</vt:lpstr>
      <vt:lpstr>Wingdings</vt:lpstr>
      <vt:lpstr>PortalVTI</vt:lpstr>
      <vt:lpstr>Airline Assistant</vt:lpstr>
      <vt:lpstr>Overview</vt:lpstr>
      <vt:lpstr>Affected Customer</vt:lpstr>
      <vt:lpstr>Customer Problems</vt:lpstr>
      <vt:lpstr>User Flow</vt:lpstr>
      <vt:lpstr>   Story Board</vt:lpstr>
      <vt:lpstr>   Lo-fi Wireframes</vt:lpstr>
      <vt:lpstr>   Hi-fi Wireframes</vt:lpstr>
      <vt:lpstr>   User Testing</vt:lpstr>
      <vt:lpstr>   Improvement</vt:lpstr>
      <vt:lpstr>  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Assistant</dc:title>
  <dc:creator>Shweta Gupta</dc:creator>
  <cp:lastModifiedBy>Shweta Gupta</cp:lastModifiedBy>
  <cp:revision>17</cp:revision>
  <dcterms:created xsi:type="dcterms:W3CDTF">2022-04-27T16:39:48Z</dcterms:created>
  <dcterms:modified xsi:type="dcterms:W3CDTF">2022-04-29T22:35:35Z</dcterms:modified>
</cp:coreProperties>
</file>